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1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112" y="-7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61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0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5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4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4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48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2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5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5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69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2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1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10438713/overlay-animated-images-with-transparency-over-a-static-background-image-using-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86370" y="666417"/>
            <a:ext cx="340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第一步：用户上传一张自拍照片／拍摄一张自拍</a:t>
            </a:r>
            <a:r>
              <a:rPr lang="zh-TW" altLang="en-US" dirty="0" smtClean="0"/>
              <a:t>照</a:t>
            </a:r>
            <a:endParaRPr lang="en-US" dirty="0"/>
          </a:p>
        </p:txBody>
      </p:sp>
      <p:pic>
        <p:nvPicPr>
          <p:cNvPr id="2" name="Picture 1" descr="PCselfile-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4" y="433163"/>
            <a:ext cx="4113213" cy="50798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0686" y="1279800"/>
            <a:ext cx="3111175" cy="1781874"/>
          </a:xfrm>
          <a:prstGeom prst="rect">
            <a:avLst/>
          </a:prstGeom>
          <a:noFill/>
          <a:ln w="762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86371" y="1722529"/>
            <a:ext cx="3566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头尾使用的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avene</a:t>
            </a:r>
            <a:r>
              <a:rPr lang="zh-CN" altLang="en-US" sz="1400" dirty="0" smtClean="0">
                <a:solidFill>
                  <a:srgbClr val="FF0000"/>
                </a:solidFill>
              </a:rPr>
              <a:t>主站的</a:t>
            </a:r>
            <a:r>
              <a:rPr lang="en-US" altLang="zh-CN" sz="1400" dirty="0" smtClean="0">
                <a:solidFill>
                  <a:srgbClr val="FF0000"/>
                </a:solidFill>
              </a:rPr>
              <a:t>header</a:t>
            </a:r>
            <a:r>
              <a:rPr lang="zh-CN" altLang="en-US" sz="1400" dirty="0" smtClean="0">
                <a:solidFill>
                  <a:srgbClr val="FF0000"/>
                </a:solidFill>
              </a:rPr>
              <a:t>和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css</a:t>
            </a:r>
            <a:r>
              <a:rPr lang="zh-CN" altLang="en-US" sz="1400" dirty="0" smtClean="0">
                <a:solidFill>
                  <a:srgbClr val="FF0000"/>
                </a:solidFill>
              </a:rPr>
              <a:t>，所以页头、页尾、背景都不需要做，只需要做中间部分的</a:t>
            </a:r>
            <a:r>
              <a:rPr lang="en-US" altLang="zh-CN" sz="1400" dirty="0" smtClean="0">
                <a:solidFill>
                  <a:srgbClr val="FF0000"/>
                </a:solidFill>
              </a:rPr>
              <a:t>html</a:t>
            </a:r>
            <a:r>
              <a:rPr lang="zh-CN" altLang="en-US" sz="1400" dirty="0" smtClean="0">
                <a:solidFill>
                  <a:srgbClr val="FF0000"/>
                </a:solidFill>
              </a:rPr>
              <a:t>。为了避免样式和主站冲突，</a:t>
            </a:r>
            <a:r>
              <a:rPr lang="en-US" altLang="zh-CN" sz="1400" dirty="0" smtClean="0">
                <a:solidFill>
                  <a:srgbClr val="FF0000"/>
                </a:solidFill>
              </a:rPr>
              <a:t>class</a:t>
            </a:r>
            <a:r>
              <a:rPr lang="zh-CN" altLang="en-US" sz="1400" dirty="0" smtClean="0">
                <a:solidFill>
                  <a:srgbClr val="FF0000"/>
                </a:solidFill>
              </a:rPr>
              <a:t>里添加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selfie</a:t>
            </a:r>
            <a:r>
              <a:rPr lang="en-US" altLang="zh-CN" sz="1400" dirty="0" smtClean="0">
                <a:solidFill>
                  <a:srgbClr val="FF0000"/>
                </a:solidFill>
              </a:rPr>
              <a:t>-  </a:t>
            </a:r>
            <a:r>
              <a:rPr lang="zh-CN" altLang="en-US" sz="1400" dirty="0" smtClean="0">
                <a:solidFill>
                  <a:srgbClr val="FF0000"/>
                </a:solidFill>
              </a:rPr>
              <a:t>作为</a:t>
            </a:r>
            <a:r>
              <a:rPr lang="en-US" altLang="zh-CN" sz="1400" dirty="0" smtClean="0">
                <a:solidFill>
                  <a:srgbClr val="FF0000"/>
                </a:solidFill>
              </a:rPr>
              <a:t>namespace</a:t>
            </a:r>
            <a:r>
              <a:rPr lang="zh-CN" altLang="en-US" sz="1400" dirty="0" smtClean="0">
                <a:solidFill>
                  <a:srgbClr val="FF0000"/>
                </a:solidFill>
              </a:rPr>
              <a:t>前缀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754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5012" y="571304"/>
            <a:ext cx="72856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后端需求：</a:t>
            </a:r>
            <a:endParaRPr lang="en-US" altLang="zh-CN" dirty="0" smtClean="0"/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zh-CN" altLang="en-US" dirty="0" smtClean="0"/>
              <a:t>使用</a:t>
            </a:r>
            <a:r>
              <a:rPr lang="en-US" altLang="zh-CN" dirty="0" err="1" smtClean="0"/>
              <a:t>RESTFul</a:t>
            </a:r>
            <a:r>
              <a:rPr lang="zh-CN" altLang="en-US" dirty="0" smtClean="0"/>
              <a:t>方式</a:t>
            </a:r>
            <a:r>
              <a:rPr lang="zh-CN" altLang="zh-CN" dirty="0" smtClean="0"/>
              <a:t>，</a:t>
            </a:r>
            <a:r>
              <a:rPr lang="en-US" altLang="zh-CN" dirty="0" smtClean="0"/>
              <a:t> </a:t>
            </a:r>
            <a:r>
              <a:rPr lang="zh-CN" altLang="en-US" dirty="0" smtClean="0"/>
              <a:t>提交时使用</a:t>
            </a:r>
            <a:r>
              <a:rPr lang="en-US" altLang="zh-CN" dirty="0" err="1" smtClean="0"/>
              <a:t>ajax</a:t>
            </a:r>
            <a:r>
              <a:rPr lang="zh-CN" altLang="en-US" dirty="0" smtClean="0"/>
              <a:t>提交，显示时后端接口返回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格式数据。活动网站无需考虑</a:t>
            </a:r>
            <a:r>
              <a:rPr lang="en-US" altLang="zh-CN" dirty="0" smtClean="0"/>
              <a:t>SEO</a:t>
            </a:r>
            <a:r>
              <a:rPr lang="zh-CN" altLang="en-US" dirty="0" smtClean="0"/>
              <a:t>，所以列表页面显示也使用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arenR"/>
            </a:pPr>
            <a:endParaRPr lang="en-US" altLang="zh-CN" dirty="0"/>
          </a:p>
          <a:p>
            <a:pPr marL="342900" indent="-342900">
              <a:buAutoNum type="arabicParenR"/>
            </a:pPr>
            <a:r>
              <a:rPr lang="zh-CN" altLang="en-US" dirty="0" smtClean="0"/>
              <a:t>遵循</a:t>
            </a:r>
            <a:r>
              <a:rPr lang="en-US" altLang="zh-CN" dirty="0" smtClean="0"/>
              <a:t>MVC </a:t>
            </a:r>
            <a:r>
              <a:rPr lang="zh-CN" altLang="en-US" dirty="0" smtClean="0"/>
              <a:t>规范，</a:t>
            </a:r>
            <a:r>
              <a:rPr lang="en-US" altLang="zh-CN" dirty="0" smtClean="0"/>
              <a:t>SQL</a:t>
            </a:r>
            <a:r>
              <a:rPr lang="zh-CN" altLang="en-US" dirty="0" smtClean="0"/>
              <a:t>都放入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层，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只留业务逻辑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5012" y="3307788"/>
            <a:ext cx="67638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ffmpeg</a:t>
            </a:r>
            <a:r>
              <a:rPr lang="nl-NL" dirty="0" smtClean="0"/>
              <a:t>  </a:t>
            </a:r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http://stackoverflow.com/questions/10438713/overlay-animated-images-with-transparency-over-a-static-background-image-using-f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测试代码：</a:t>
            </a:r>
            <a:endParaRPr lang="nl-NL" dirty="0" smtClean="0"/>
          </a:p>
          <a:p>
            <a:r>
              <a:rPr lang="nl-NL" dirty="0" err="1" smtClean="0"/>
              <a:t>ffmpeg</a:t>
            </a:r>
            <a:r>
              <a:rPr lang="nl-NL" dirty="0" smtClean="0"/>
              <a:t> -i </a:t>
            </a:r>
            <a:r>
              <a:rPr lang="nl-NL" dirty="0" err="1" smtClean="0"/>
              <a:t>audio.wav</a:t>
            </a:r>
            <a:r>
              <a:rPr lang="nl-NL" dirty="0" smtClean="0"/>
              <a:t> -</a:t>
            </a:r>
            <a:r>
              <a:rPr lang="nl-NL" dirty="0" err="1" smtClean="0"/>
              <a:t>acodec</a:t>
            </a:r>
            <a:r>
              <a:rPr lang="nl-NL" dirty="0" smtClean="0"/>
              <a:t> </a:t>
            </a:r>
            <a:r>
              <a:rPr lang="nl-NL" dirty="0" err="1" smtClean="0"/>
              <a:t>aac</a:t>
            </a:r>
            <a:r>
              <a:rPr lang="nl-NL" dirty="0" smtClean="0"/>
              <a:t> -loop 1 -f image2 -i </a:t>
            </a:r>
            <a:r>
              <a:rPr lang="nl-NL" dirty="0" err="1" smtClean="0"/>
              <a:t>photo.jpg</a:t>
            </a:r>
            <a:r>
              <a:rPr lang="nl-NL" dirty="0" smtClean="0"/>
              <a:t> -loop 1 -r 5/1 -i </a:t>
            </a:r>
            <a:r>
              <a:rPr lang="nl-NL" dirty="0" err="1" smtClean="0"/>
              <a:t>png</a:t>
            </a:r>
            <a:r>
              <a:rPr lang="nl-NL" dirty="0" smtClean="0"/>
              <a:t>_%</a:t>
            </a:r>
            <a:r>
              <a:rPr lang="nl-NL" dirty="0" err="1" smtClean="0"/>
              <a:t>d.png</a:t>
            </a:r>
            <a:r>
              <a:rPr lang="nl-NL" dirty="0" smtClean="0"/>
              <a:t> -</a:t>
            </a:r>
            <a:r>
              <a:rPr lang="nl-NL" dirty="0" err="1" smtClean="0"/>
              <a:t>filter_complex</a:t>
            </a:r>
            <a:r>
              <a:rPr lang="nl-NL" dirty="0" smtClean="0"/>
              <a:t> '</a:t>
            </a:r>
            <a:r>
              <a:rPr lang="nl-NL" dirty="0" err="1" smtClean="0"/>
              <a:t>overlay</a:t>
            </a:r>
            <a:r>
              <a:rPr lang="nl-NL" dirty="0" smtClean="0"/>
              <a:t>=x=100:y=100' -</a:t>
            </a:r>
            <a:r>
              <a:rPr lang="nl-NL" dirty="0" err="1" smtClean="0"/>
              <a:t>shortest</a:t>
            </a:r>
            <a:r>
              <a:rPr lang="nl-NL" dirty="0" smtClean="0"/>
              <a:t> -t 6 out.mp4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3-05 at 下午10.15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230"/>
            <a:ext cx="9144000" cy="4817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7733" y="900940"/>
            <a:ext cx="182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API</a:t>
            </a:r>
            <a:r>
              <a:rPr lang="zh-CN" altLang="en-US" dirty="0" smtClean="0"/>
              <a:t>架构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5630" y="1452238"/>
            <a:ext cx="728566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数据库字段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smtClean="0"/>
              <a:t>Node:</a:t>
            </a:r>
          </a:p>
          <a:p>
            <a:endParaRPr lang="en-US" dirty="0"/>
          </a:p>
          <a:p>
            <a:r>
              <a:rPr lang="en-US" sz="1400" dirty="0" err="1" smtClean="0"/>
              <a:t>nid</a:t>
            </a:r>
            <a:r>
              <a:rPr lang="en-US" sz="1400" dirty="0" smtClean="0"/>
              <a:t>  (</a:t>
            </a:r>
            <a:r>
              <a:rPr lang="en-US" sz="1400" dirty="0" err="1" smtClean="0"/>
              <a:t>e.g</a:t>
            </a:r>
            <a:r>
              <a:rPr lang="en-US" sz="1400" dirty="0" smtClean="0"/>
              <a:t>: 123)</a:t>
            </a:r>
            <a:endParaRPr lang="en-US" sz="1400" dirty="0"/>
          </a:p>
          <a:p>
            <a:r>
              <a:rPr lang="en-US" sz="1400" dirty="0" smtClean="0"/>
              <a:t>thumbnail   (</a:t>
            </a:r>
            <a:r>
              <a:rPr lang="en-US" sz="1400" dirty="0" err="1" smtClean="0"/>
              <a:t>e.g</a:t>
            </a:r>
            <a:r>
              <a:rPr lang="en-US" sz="1400" dirty="0" smtClean="0"/>
              <a:t>:  /upload/2014/3/4/123.jpg)</a:t>
            </a:r>
            <a:endParaRPr lang="en-US" sz="1400" dirty="0"/>
          </a:p>
          <a:p>
            <a:r>
              <a:rPr lang="en-US" sz="1400" dirty="0"/>
              <a:t>v</a:t>
            </a:r>
            <a:r>
              <a:rPr lang="en-US" sz="1400" dirty="0" smtClean="0"/>
              <a:t>ideo (</a:t>
            </a:r>
            <a:r>
              <a:rPr lang="en-US" sz="1400" dirty="0" err="1"/>
              <a:t>e.g</a:t>
            </a:r>
            <a:r>
              <a:rPr lang="en-US" sz="1400" dirty="0"/>
              <a:t>:  /upload/2014/3/4</a:t>
            </a:r>
            <a:r>
              <a:rPr lang="en-US" sz="1400" dirty="0" smtClean="0"/>
              <a:t>/123.mp4)</a:t>
            </a:r>
          </a:p>
          <a:p>
            <a:r>
              <a:rPr lang="en-US" sz="1400" dirty="0" smtClean="0"/>
              <a:t>status (0 = unpublished, 1 = published, </a:t>
            </a:r>
            <a:r>
              <a:rPr lang="zh-CN" altLang="en-US" sz="1400" dirty="0" smtClean="0"/>
              <a:t>这个字段不要显示到输出到游客的</a:t>
            </a:r>
            <a:r>
              <a:rPr lang="en-US" altLang="zh-CN" sz="1400" dirty="0" err="1" smtClean="0"/>
              <a:t>json</a:t>
            </a:r>
            <a:r>
              <a:rPr lang="zh-CN" altLang="en-US" sz="1400" dirty="0" smtClean="0"/>
              <a:t>，只有当</a:t>
            </a:r>
            <a:r>
              <a:rPr lang="en-US" altLang="zh-CN" sz="1400" dirty="0" err="1" smtClean="0"/>
              <a:t>yii</a:t>
            </a:r>
            <a:r>
              <a:rPr lang="en-US" altLang="zh-CN" sz="1400" dirty="0" smtClean="0"/>
              <a:t>-&gt;user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admin</a:t>
            </a:r>
            <a:r>
              <a:rPr lang="zh-CN" altLang="en-US" sz="1400" dirty="0" smtClean="0"/>
              <a:t>的时候显示</a:t>
            </a:r>
            <a:r>
              <a:rPr lang="en-US" sz="1400" dirty="0" smtClean="0"/>
              <a:t>)</a:t>
            </a:r>
            <a:br>
              <a:rPr lang="en-US" sz="1400" dirty="0" smtClean="0"/>
            </a:br>
            <a:r>
              <a:rPr lang="en-US" sz="1400" dirty="0" err="1" smtClean="0"/>
              <a:t>datetime</a:t>
            </a:r>
            <a:r>
              <a:rPr lang="en-US" sz="1400" dirty="0" smtClean="0"/>
              <a:t> (timestamp)</a:t>
            </a:r>
            <a:r>
              <a:rPr lang="en-US" sz="1400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5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80274" y="937938"/>
            <a:ext cx="3288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第二步：用户调整照片的大小及</a:t>
            </a:r>
            <a:r>
              <a:rPr lang="zh-TW" altLang="en-US" dirty="0" smtClean="0"/>
              <a:t>位置</a:t>
            </a:r>
            <a:r>
              <a:rPr lang="zh-CN" altLang="en-US" dirty="0" smtClean="0"/>
              <a:t>，照片可旋转，缩放，移动（效果和卡尼尔一样）。</a:t>
            </a:r>
            <a:endParaRPr lang="en-US" dirty="0"/>
          </a:p>
        </p:txBody>
      </p:sp>
      <p:pic>
        <p:nvPicPr>
          <p:cNvPr id="2" name="Picture 1" descr="selfile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4" y="569720"/>
            <a:ext cx="3879213" cy="47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4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7382" y="918288"/>
            <a:ext cx="4184334" cy="550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第</a:t>
            </a:r>
            <a:r>
              <a:rPr lang="zh-CN" altLang="en-US" sz="1600" dirty="0" smtClean="0"/>
              <a:t>三</a:t>
            </a:r>
            <a:r>
              <a:rPr lang="zh-TW" altLang="en-US" sz="1600" dirty="0" smtClean="0"/>
              <a:t>步：</a:t>
            </a:r>
            <a:r>
              <a:rPr lang="zh-CN" altLang="en-US" sz="1600" dirty="0" smtClean="0"/>
              <a:t>合成嘴巴</a:t>
            </a:r>
            <a:endParaRPr lang="en-US" altLang="zh-TW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前端：</a:t>
            </a:r>
            <a:endParaRPr lang="en-US" altLang="zh-CN" sz="1600" dirty="0" smtClean="0"/>
          </a:p>
          <a:p>
            <a:r>
              <a:rPr lang="zh-CN" altLang="zh-CN" sz="1600" dirty="0" smtClean="0"/>
              <a:t>1</a:t>
            </a:r>
            <a:r>
              <a:rPr lang="zh-CN" altLang="en-US" sz="1600" dirty="0" smtClean="0"/>
              <a:t>）</a:t>
            </a:r>
            <a:r>
              <a:rPr lang="zh-TW" altLang="en-US" sz="1600" dirty="0" smtClean="0"/>
              <a:t>选择嘴形并调</a:t>
            </a:r>
            <a:r>
              <a:rPr lang="zh-TW" altLang="en-US" sz="1600" dirty="0"/>
              <a:t>整嘴形</a:t>
            </a:r>
            <a:r>
              <a:rPr lang="zh-TW" altLang="en-US" sz="1600" dirty="0" smtClean="0"/>
              <a:t>位置</a:t>
            </a:r>
            <a:r>
              <a:rPr lang="zh-CN" altLang="en-US" sz="1600" dirty="0" smtClean="0"/>
              <a:t>，嘴巴可以旋转，移动，取消。点击其他嘴巴原来的嘴巴自动取消。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2</a:t>
            </a:r>
            <a:r>
              <a:rPr lang="zh-CN" altLang="en-US" sz="1600" dirty="0" smtClean="0"/>
              <a:t>）点击完成调用</a:t>
            </a:r>
            <a:r>
              <a:rPr lang="en-US" altLang="zh-CN" sz="1600" dirty="0" smtClean="0"/>
              <a:t>UPLOAD</a:t>
            </a:r>
            <a:r>
              <a:rPr lang="zh-CN" altLang="en-US" sz="1600" dirty="0" smtClean="0"/>
              <a:t>接口</a:t>
            </a:r>
            <a:endParaRPr lang="en-US" altLang="zh-CN" sz="1600" dirty="0" smtClean="0"/>
          </a:p>
          <a:p>
            <a:endParaRPr lang="en-US" altLang="zh-TW" sz="1600" dirty="0"/>
          </a:p>
          <a:p>
            <a:endParaRPr lang="en-US" altLang="zh-TW" sz="1600" dirty="0" smtClean="0"/>
          </a:p>
          <a:p>
            <a:r>
              <a:rPr lang="zh-CN" altLang="en-US" sz="1600" dirty="0" smtClean="0"/>
              <a:t>后端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）图片需要裁减</a:t>
            </a:r>
            <a:r>
              <a:rPr lang="en-US" altLang="zh-CN" sz="1600" dirty="0"/>
              <a:t>(</a:t>
            </a:r>
            <a:r>
              <a:rPr lang="zh-CN" altLang="en-US" sz="1600" dirty="0" smtClean="0"/>
              <a:t>使用</a:t>
            </a:r>
            <a:r>
              <a:rPr lang="en-US" altLang="zh-CN" sz="1600" dirty="0" err="1" smtClean="0"/>
              <a:t>yii</a:t>
            </a:r>
            <a:r>
              <a:rPr lang="en-US" altLang="zh-CN" sz="1600" dirty="0"/>
              <a:t> </a:t>
            </a:r>
            <a:r>
              <a:rPr lang="en-US" altLang="zh-CN" sz="1600" dirty="0" err="1" smtClean="0"/>
              <a:t>EasyImage</a:t>
            </a:r>
            <a:r>
              <a:rPr lang="zh-CN" altLang="en-US" sz="1600" dirty="0" smtClean="0"/>
              <a:t>插件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固定尺寸的正方形图片。用于视频合并。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2</a:t>
            </a:r>
            <a:r>
              <a:rPr lang="zh-CN" altLang="en-US" sz="1600" dirty="0" smtClean="0"/>
              <a:t>）另外需要和嘴巴合并生成</a:t>
            </a:r>
            <a:r>
              <a:rPr lang="en-US" altLang="zh-CN" sz="1600" dirty="0" smtClean="0"/>
              <a:t>250 x 250</a:t>
            </a:r>
            <a:r>
              <a:rPr lang="zh-CN" altLang="en-US" sz="1600" dirty="0" smtClean="0"/>
              <a:t>的缩略图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zh-CN" sz="1600" dirty="0" smtClean="0"/>
              <a:t>2</a:t>
            </a:r>
            <a:r>
              <a:rPr lang="zh-CN" altLang="en-US" sz="1600" dirty="0" smtClean="0"/>
              <a:t>）</a:t>
            </a:r>
            <a:r>
              <a:rPr lang="zh-CN" altLang="en-US" sz="1600" dirty="0" smtClean="0"/>
              <a:t>每个最形对应一组</a:t>
            </a:r>
            <a:r>
              <a:rPr lang="en-US" altLang="zh-CN" sz="1600" dirty="0" err="1" smtClean="0"/>
              <a:t>png</a:t>
            </a:r>
            <a:r>
              <a:rPr lang="zh-CN" altLang="en-US" sz="1600" dirty="0" smtClean="0"/>
              <a:t>序列，和一段音频，通过</a:t>
            </a:r>
            <a:r>
              <a:rPr lang="en-US" altLang="zh-CN" sz="1600" dirty="0" err="1" smtClean="0"/>
              <a:t>ffmpeg</a:t>
            </a:r>
            <a:r>
              <a:rPr lang="zh-CN" altLang="en-US" sz="1600" dirty="0" smtClean="0"/>
              <a:t>生成视频。需要传入参数有：照片、嘴巴</a:t>
            </a:r>
            <a:r>
              <a:rPr lang="en-US" altLang="zh-CN" sz="1600" dirty="0" err="1" smtClean="0"/>
              <a:t>png</a:t>
            </a:r>
            <a:r>
              <a:rPr lang="zh-CN" altLang="en-US" sz="1600" dirty="0" smtClean="0"/>
              <a:t>序列、嘴巴的坐标</a:t>
            </a:r>
            <a:r>
              <a:rPr lang="en-US" altLang="zh-CN" sz="1600" dirty="0" err="1" smtClean="0"/>
              <a:t>x,y</a:t>
            </a:r>
            <a:r>
              <a:rPr lang="zh-CN" altLang="en-US" sz="1600" dirty="0" smtClean="0"/>
              <a:t>，音频。</a:t>
            </a:r>
            <a:endParaRPr lang="en-US" altLang="zh-CN" sz="1600" dirty="0" smtClean="0"/>
          </a:p>
          <a:p>
            <a:r>
              <a:rPr lang="zh-CN" altLang="en-US" sz="1600" dirty="0" smtClean="0"/>
              <a:t>生成格式：</a:t>
            </a:r>
            <a:r>
              <a:rPr lang="en-US" altLang="zh-CN" sz="1600" dirty="0" smtClean="0"/>
              <a:t>mp4</a:t>
            </a:r>
          </a:p>
          <a:p>
            <a:endParaRPr lang="en-US" sz="1600" dirty="0"/>
          </a:p>
        </p:txBody>
      </p:sp>
      <p:pic>
        <p:nvPicPr>
          <p:cNvPr id="2" name="Picture 1" descr="selfile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2" y="918288"/>
            <a:ext cx="3711841" cy="45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3054" y="1092751"/>
            <a:ext cx="3544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</a:t>
            </a:r>
            <a:r>
              <a:rPr lang="en-US" altLang="zh-CN" dirty="0" err="1" smtClean="0"/>
              <a:t>ffmpeg</a:t>
            </a:r>
            <a:r>
              <a:rPr lang="zh-CN" altLang="en-US" dirty="0" smtClean="0"/>
              <a:t>生成视频，返回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数据后</a:t>
            </a:r>
            <a:r>
              <a:rPr lang="en-US" altLang="zh-CN" dirty="0" smtClean="0"/>
              <a:t>loading</a:t>
            </a:r>
            <a:r>
              <a:rPr lang="zh-CN" altLang="en-US" dirty="0" smtClean="0"/>
              <a:t>消失。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smtClean="0"/>
              <a:t>Loading icon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png</a:t>
            </a:r>
            <a:r>
              <a:rPr lang="zh-CN" altLang="en-US" dirty="0" smtClean="0"/>
              <a:t>精灵，然后来回</a:t>
            </a:r>
            <a:r>
              <a:rPr lang="zh-CN" altLang="en-US" dirty="0" smtClean="0"/>
              <a:t>少许的</a:t>
            </a:r>
            <a:r>
              <a:rPr lang="en-US" altLang="zh-CN" dirty="0" smtClean="0"/>
              <a:t>css3 rotate</a:t>
            </a:r>
            <a:endParaRPr lang="en-US" dirty="0"/>
          </a:p>
        </p:txBody>
      </p:sp>
      <p:pic>
        <p:nvPicPr>
          <p:cNvPr id="2" name="Picture 1" descr="selfile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1" y="708812"/>
            <a:ext cx="4086309" cy="504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7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3054" y="1092751"/>
            <a:ext cx="354480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）桌面版视频自动播放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（支持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播放器的浏览器（除</a:t>
            </a:r>
            <a:r>
              <a:rPr lang="en-US" altLang="zh-CN" dirty="0" err="1" smtClean="0"/>
              <a:t>firefox</a:t>
            </a:r>
            <a:r>
              <a:rPr lang="zh-CN" altLang="en-US" dirty="0" smtClean="0"/>
              <a:t>）使用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播放器，老</a:t>
            </a:r>
            <a:r>
              <a:rPr lang="en-US" altLang="zh-CN" dirty="0" smtClean="0"/>
              <a:t>IE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firefox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）点击视频暂停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）再次点击继续播放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）点击完成，调用</a:t>
            </a:r>
            <a:r>
              <a:rPr lang="en-US" altLang="zh-CN" dirty="0" smtClean="0"/>
              <a:t>SAVE</a:t>
            </a:r>
            <a:r>
              <a:rPr lang="zh-CN" altLang="en-US" dirty="0" smtClean="0"/>
              <a:t>接口</a:t>
            </a:r>
            <a:endParaRPr lang="en-US" dirty="0"/>
          </a:p>
        </p:txBody>
      </p:sp>
      <p:pic>
        <p:nvPicPr>
          <p:cNvPr id="3" name="Picture 2" descr="selfile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3" y="590677"/>
            <a:ext cx="3666818" cy="45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lfile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9" y="699226"/>
            <a:ext cx="3926883" cy="4849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3054" y="1092751"/>
            <a:ext cx="354480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zh-CN" altLang="en-US" dirty="0" smtClean="0"/>
              <a:t>点击“再完一次”和“返回”都回到第一步</a:t>
            </a:r>
            <a:endParaRPr lang="en-US" altLang="zh-CN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zh-CN" altLang="en-US" dirty="0" smtClean="0"/>
              <a:t>点击分享按钮将缩略图地址、唯一视频查看地址分享到新浪微博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6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3054" y="1092751"/>
            <a:ext cx="354480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视频唯一地址页面：</a:t>
            </a:r>
            <a:endParaRPr lang="en-US" altLang="zh-CN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zh-CN" altLang="en-US" dirty="0" smtClean="0"/>
              <a:t>格式为</a:t>
            </a:r>
            <a:r>
              <a:rPr lang="en-US" altLang="zh-CN" dirty="0" smtClean="0"/>
              <a:t>/#123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zh-CN" altLang="en-US" dirty="0" smtClean="0"/>
              <a:t>根据</a:t>
            </a:r>
            <a:r>
              <a:rPr lang="en-US" altLang="zh-CN" dirty="0" smtClean="0"/>
              <a:t>hash id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调用</a:t>
            </a:r>
            <a:r>
              <a:rPr lang="en-US" altLang="zh-CN" dirty="0" err="1" smtClean="0"/>
              <a:t>getbyid</a:t>
            </a:r>
            <a:r>
              <a:rPr lang="zh-CN" altLang="en-US" dirty="0" smtClean="0"/>
              <a:t>接口，显示视频</a:t>
            </a:r>
            <a:endParaRPr lang="en-US" dirty="0"/>
          </a:p>
        </p:txBody>
      </p:sp>
      <p:pic>
        <p:nvPicPr>
          <p:cNvPr id="3" name="Picture 2" descr="PCselfile-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9" y="630054"/>
            <a:ext cx="4030510" cy="49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86370" y="666417"/>
            <a:ext cx="34040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列表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显示最新的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个生成缩略图，点击后</a:t>
            </a:r>
            <a:r>
              <a:rPr lang="en-US" altLang="zh-CN" dirty="0" smtClean="0"/>
              <a:t>popup layer</a:t>
            </a:r>
            <a:r>
              <a:rPr lang="zh-CN" altLang="en-US" dirty="0" smtClean="0"/>
              <a:t>显示视频</a:t>
            </a:r>
            <a:r>
              <a:rPr lang="zh-CN" altLang="en-US" dirty="0"/>
              <a:t>（支持</a:t>
            </a:r>
            <a:r>
              <a:rPr lang="en-US" altLang="zh-CN" dirty="0"/>
              <a:t>html5</a:t>
            </a:r>
            <a:r>
              <a:rPr lang="zh-CN" altLang="en-US" dirty="0"/>
              <a:t>播放器的浏览器（除</a:t>
            </a:r>
            <a:r>
              <a:rPr lang="en-US" altLang="zh-CN" dirty="0" err="1"/>
              <a:t>firefox</a:t>
            </a:r>
            <a:r>
              <a:rPr lang="zh-CN" altLang="en-US" dirty="0"/>
              <a:t>）使用</a:t>
            </a:r>
            <a:r>
              <a:rPr lang="en-US" altLang="zh-CN" dirty="0"/>
              <a:t>html5</a:t>
            </a:r>
            <a:r>
              <a:rPr lang="zh-CN" altLang="en-US" dirty="0"/>
              <a:t>播放器，老</a:t>
            </a:r>
            <a:r>
              <a:rPr lang="en-US" altLang="zh-CN" dirty="0"/>
              <a:t>IE</a:t>
            </a:r>
            <a:r>
              <a:rPr lang="zh-CN" altLang="en-US" dirty="0"/>
              <a:t>和</a:t>
            </a:r>
            <a:r>
              <a:rPr lang="en-US" altLang="zh-CN" dirty="0" err="1"/>
              <a:t>firefox</a:t>
            </a:r>
            <a:r>
              <a:rPr lang="zh-CN" altLang="en-US" dirty="0"/>
              <a:t>使用</a:t>
            </a:r>
            <a:r>
              <a:rPr lang="en-US" altLang="zh-CN" dirty="0"/>
              <a:t>FLASH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2" name="Picture 1" descr="PCselfile-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4" y="433163"/>
            <a:ext cx="4113213" cy="50798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0686" y="3219187"/>
            <a:ext cx="3111175" cy="1781874"/>
          </a:xfrm>
          <a:prstGeom prst="rect">
            <a:avLst/>
          </a:prstGeom>
          <a:noFill/>
          <a:ln w="762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1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6555" y="1152136"/>
            <a:ext cx="7285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浏览器支持：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IE6-11</a:t>
            </a:r>
          </a:p>
          <a:p>
            <a:endParaRPr lang="en-US" altLang="zh-CN" dirty="0"/>
          </a:p>
          <a:p>
            <a:r>
              <a:rPr lang="en-US" altLang="zh-CN" dirty="0" smtClean="0"/>
              <a:t>Firefox, chrom</a:t>
            </a:r>
            <a:r>
              <a:rPr lang="en-US" altLang="zh-CN" dirty="0" smtClean="0"/>
              <a:t>e, </a:t>
            </a:r>
            <a:r>
              <a:rPr lang="en-US" altLang="zh-CN" dirty="0" err="1" smtClean="0"/>
              <a:t>sarfri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1283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498</Words>
  <Application>Microsoft Macintosh PowerPoint</Application>
  <PresentationFormat>On-screen Show (4:3)</PresentationFormat>
  <Paragraphs>64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Tony</cp:lastModifiedBy>
  <cp:revision>42</cp:revision>
  <dcterms:created xsi:type="dcterms:W3CDTF">2014-03-05T08:11:15Z</dcterms:created>
  <dcterms:modified xsi:type="dcterms:W3CDTF">2014-03-05T14:20:02Z</dcterms:modified>
</cp:coreProperties>
</file>